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26A3E8-31B3-43E6-9D2D-5E0C9D3CC265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00A160-B5B1-4BF4-BCF5-15F625F52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The First Video Game</a:t>
            </a:r>
            <a:endParaRPr lang="en-US" i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Davon Chambers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Invented The Game?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Alfred Hignbotham is the inventor.</a:t>
            </a:r>
          </a:p>
          <a:p>
            <a:r>
              <a:rPr lang="en-US" dirty="0" smtClean="0"/>
              <a:t>Worked  at Brookhaven National Laboratory.</a:t>
            </a:r>
          </a:p>
          <a:p>
            <a:r>
              <a:rPr lang="en-US" dirty="0" smtClean="0"/>
              <a:t>Co-creator is David M. </a:t>
            </a:r>
            <a:r>
              <a:rPr lang="en-US" smtClean="0"/>
              <a:t>Potter </a:t>
            </a:r>
            <a:endParaRPr lang="en-US" dirty="0" smtClean="0"/>
          </a:p>
          <a:p>
            <a:r>
              <a:rPr lang="en-US" dirty="0" smtClean="0"/>
              <a:t>He was born October 25,1910 </a:t>
            </a:r>
          </a:p>
          <a:p>
            <a:r>
              <a:rPr lang="en-US" dirty="0" smtClean="0"/>
              <a:t>He died November 10,1994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Was it created?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Tennis For Two was the first game out in 1972</a:t>
            </a:r>
          </a:p>
          <a:p>
            <a:r>
              <a:rPr lang="en-US" dirty="0" smtClean="0"/>
              <a:t>Many may think pong or mortal combat but truly was not</a:t>
            </a:r>
          </a:p>
          <a:p>
            <a:r>
              <a:rPr lang="en-US" dirty="0" smtClean="0"/>
              <a:t>It was played on the oscilloscope</a:t>
            </a:r>
          </a:p>
          <a:p>
            <a:r>
              <a:rPr lang="en-US" dirty="0" smtClean="0"/>
              <a:t>The Oscilloscope is a device that uses a cathode ray tube or similar instrument to depict on a screen periodic change in an electric quantity as voltage or current.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iginboth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2352675" cy="23526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1353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6" name="Picture 5" descr="Earlypdp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1524000"/>
            <a:ext cx="1847850" cy="1939587"/>
          </a:xfrm>
          <a:prstGeom prst="rect">
            <a:avLst/>
          </a:prstGeom>
        </p:spPr>
      </p:pic>
      <p:pic>
        <p:nvPicPr>
          <p:cNvPr id="7" name="Picture 6" descr="HiginPong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1600200"/>
            <a:ext cx="1847850" cy="2781300"/>
          </a:xfrm>
          <a:prstGeom prst="rect">
            <a:avLst/>
          </a:prstGeom>
        </p:spPr>
      </p:pic>
      <p:pic>
        <p:nvPicPr>
          <p:cNvPr id="8" name="Picture 7" descr="HiginPon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962400"/>
            <a:ext cx="1571625" cy="1190625"/>
          </a:xfrm>
          <a:prstGeom prst="rect">
            <a:avLst/>
          </a:prstGeom>
        </p:spPr>
      </p:pic>
      <p:pic>
        <p:nvPicPr>
          <p:cNvPr id="9" name="Picture 8" descr="odyssey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562600"/>
            <a:ext cx="3352800" cy="1157012"/>
          </a:xfrm>
          <a:prstGeom prst="rect">
            <a:avLst/>
          </a:prstGeom>
        </p:spPr>
      </p:pic>
      <p:pic>
        <p:nvPicPr>
          <p:cNvPr id="10" name="Picture 9" descr="Odcontrollers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4419600"/>
            <a:ext cx="2590800" cy="2295525"/>
          </a:xfrm>
          <a:prstGeom prst="rect">
            <a:avLst/>
          </a:prstGeom>
        </p:spPr>
      </p:pic>
      <p:pic>
        <p:nvPicPr>
          <p:cNvPr id="11" name="Picture 10" descr="Ataribushnell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86600" y="1600200"/>
            <a:ext cx="1468670" cy="1295400"/>
          </a:xfrm>
          <a:prstGeom prst="rect">
            <a:avLst/>
          </a:prstGeom>
        </p:spPr>
      </p:pic>
      <p:pic>
        <p:nvPicPr>
          <p:cNvPr id="12" name="Picture 11" descr="cspace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34200" y="2895600"/>
            <a:ext cx="1981200" cy="1451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70</TotalTime>
  <Words>102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The First Video Game</vt:lpstr>
      <vt:lpstr>Who Invented The Game? </vt:lpstr>
      <vt:lpstr>When Was it created?</vt:lpstr>
      <vt:lpstr>Slide 4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Video Game</dc:title>
  <dc:creator>student</dc:creator>
  <cp:lastModifiedBy>student</cp:lastModifiedBy>
  <cp:revision>7</cp:revision>
  <dcterms:created xsi:type="dcterms:W3CDTF">2010-09-20T18:52:32Z</dcterms:created>
  <dcterms:modified xsi:type="dcterms:W3CDTF">2010-09-22T19:11:59Z</dcterms:modified>
</cp:coreProperties>
</file>